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017BD-9165-41B1-BFDC-B9A04BA3E700}" v="603" dt="2022-03-03T06:23:40.4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55" d="100"/>
          <a:sy n="55" d="100"/>
        </p:scale>
        <p:origin x="-595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0B6017BD-9165-41B1-BFDC-B9A04BA3E700}"/>
    <pc:docChg chg="modSld">
      <pc:chgData name="" userId="" providerId="" clId="Web-{0B6017BD-9165-41B1-BFDC-B9A04BA3E700}" dt="2022-03-02T18:01:25.641" v="11" actId="20577"/>
      <pc:docMkLst>
        <pc:docMk/>
      </pc:docMkLst>
      <pc:sldChg chg="modSp">
        <pc:chgData name="" userId="" providerId="" clId="Web-{0B6017BD-9165-41B1-BFDC-B9A04BA3E700}" dt="2022-03-02T18:01:25.641" v="11" actId="20577"/>
        <pc:sldMkLst>
          <pc:docMk/>
          <pc:sldMk cId="650317164" sldId="256"/>
        </pc:sldMkLst>
        <pc:spChg chg="mod">
          <ac:chgData name="" userId="" providerId="" clId="Web-{0B6017BD-9165-41B1-BFDC-B9A04BA3E700}" dt="2022-03-02T18:01:25.641" v="11" actId="20577"/>
          <ac:spMkLst>
            <pc:docMk/>
            <pc:sldMk cId="650317164" sldId="256"/>
            <ac:spMk id="2" creationId="{00000000-0000-0000-0000-000000000000}"/>
          </ac:spMkLst>
        </pc:spChg>
      </pc:sldChg>
    </pc:docChg>
  </pc:docChgLst>
  <pc:docChgLst>
    <pc:chgData name="Kamil Sochacki" userId="S::kamil-sochacki@sp11.starachowice.eu::654a9f4a-9779-48ec-9372-7a306cf3a2b7" providerId="AD" clId="Web-{0B6017BD-9165-41B1-BFDC-B9A04BA3E700}"/>
    <pc:docChg chg="addSld modSld">
      <pc:chgData name="Kamil Sochacki" userId="S::kamil-sochacki@sp11.starachowice.eu::654a9f4a-9779-48ec-9372-7a306cf3a2b7" providerId="AD" clId="Web-{0B6017BD-9165-41B1-BFDC-B9A04BA3E700}" dt="2022-03-03T06:23:40.438" v="602" actId="20577"/>
      <pc:docMkLst>
        <pc:docMk/>
      </pc:docMkLst>
      <pc:sldChg chg="addSp modSp mod setBg setClrOvrMap">
        <pc:chgData name="Kamil Sochacki" userId="S::kamil-sochacki@sp11.starachowice.eu::654a9f4a-9779-48ec-9372-7a306cf3a2b7" providerId="AD" clId="Web-{0B6017BD-9165-41B1-BFDC-B9A04BA3E700}" dt="2022-03-02T20:26:14.503" v="431" actId="1076"/>
        <pc:sldMkLst>
          <pc:docMk/>
          <pc:sldMk cId="650317164" sldId="256"/>
        </pc:sldMkLst>
        <pc:spChg chg="mod">
          <ac:chgData name="Kamil Sochacki" userId="S::kamil-sochacki@sp11.starachowice.eu::654a9f4a-9779-48ec-9372-7a306cf3a2b7" providerId="AD" clId="Web-{0B6017BD-9165-41B1-BFDC-B9A04BA3E700}" dt="2022-03-02T20:25:14.377" v="425" actId="20577"/>
          <ac:spMkLst>
            <pc:docMk/>
            <pc:sldMk cId="650317164" sldId="256"/>
            <ac:spMk id="2" creationId="{00000000-0000-0000-0000-000000000000}"/>
          </ac:spMkLst>
        </pc:spChg>
        <pc:spChg chg="mod">
          <ac:chgData name="Kamil Sochacki" userId="S::kamil-sochacki@sp11.starachowice.eu::654a9f4a-9779-48ec-9372-7a306cf3a2b7" providerId="AD" clId="Web-{0B6017BD-9165-41B1-BFDC-B9A04BA3E700}" dt="2022-03-02T20:26:10.034" v="430" actId="1076"/>
          <ac:spMkLst>
            <pc:docMk/>
            <pc:sldMk cId="650317164" sldId="256"/>
            <ac:spMk id="3" creationId="{00000000-0000-0000-0000-000000000000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11:34.644" v="15"/>
          <ac:spMkLst>
            <pc:docMk/>
            <pc:sldMk cId="650317164" sldId="256"/>
            <ac:spMk id="9" creationId="{D38A241E-0395-41E5-8607-BAA2799A4374}"/>
          </ac:spMkLst>
        </pc:spChg>
        <pc:picChg chg="add mod ord">
          <ac:chgData name="Kamil Sochacki" userId="S::kamil-sochacki@sp11.starachowice.eu::654a9f4a-9779-48ec-9372-7a306cf3a2b7" providerId="AD" clId="Web-{0B6017BD-9165-41B1-BFDC-B9A04BA3E700}" dt="2022-03-02T20:25:57.065" v="427" actId="1076"/>
          <ac:picMkLst>
            <pc:docMk/>
            <pc:sldMk cId="650317164" sldId="256"/>
            <ac:picMk id="4" creationId="{0242E833-081B-4931-A799-A4AF4D16596D}"/>
          </ac:picMkLst>
        </pc:picChg>
        <pc:picChg chg="add mod">
          <ac:chgData name="Kamil Sochacki" userId="S::kamil-sochacki@sp11.starachowice.eu::654a9f4a-9779-48ec-9372-7a306cf3a2b7" providerId="AD" clId="Web-{0B6017BD-9165-41B1-BFDC-B9A04BA3E700}" dt="2022-03-02T20:26:14.503" v="431" actId="1076"/>
          <ac:picMkLst>
            <pc:docMk/>
            <pc:sldMk cId="650317164" sldId="256"/>
            <ac:picMk id="5" creationId="{063EC1AA-C63A-4111-9F9F-AC6C0F8AD88C}"/>
          </ac:picMkLst>
        </pc:picChg>
        <pc:cxnChg chg="add">
          <ac:chgData name="Kamil Sochacki" userId="S::kamil-sochacki@sp11.starachowice.eu::654a9f4a-9779-48ec-9372-7a306cf3a2b7" providerId="AD" clId="Web-{0B6017BD-9165-41B1-BFDC-B9A04BA3E700}" dt="2022-03-02T18:11:34.644" v="15"/>
          <ac:cxnSpMkLst>
            <pc:docMk/>
            <pc:sldMk cId="650317164" sldId="256"/>
            <ac:cxnSpMk id="11" creationId="{CE352288-84AD-4CA8-BCD5-76C29D34E1DB}"/>
          </ac:cxnSpMkLst>
        </pc:cxnChg>
      </pc:sldChg>
      <pc:sldChg chg="addSp modSp new mod setBg">
        <pc:chgData name="Kamil Sochacki" userId="S::kamil-sochacki@sp11.starachowice.eu::654a9f4a-9779-48ec-9372-7a306cf3a2b7" providerId="AD" clId="Web-{0B6017BD-9165-41B1-BFDC-B9A04BA3E700}" dt="2022-03-03T06:01:09.060" v="478" actId="20577"/>
        <pc:sldMkLst>
          <pc:docMk/>
          <pc:sldMk cId="47132538" sldId="257"/>
        </pc:sldMkLst>
        <pc:spChg chg="mod">
          <ac:chgData name="Kamil Sochacki" userId="S::kamil-sochacki@sp11.starachowice.eu::654a9f4a-9779-48ec-9372-7a306cf3a2b7" providerId="AD" clId="Web-{0B6017BD-9165-41B1-BFDC-B9A04BA3E700}" dt="2022-03-02T20:27:06.489" v="435" actId="20577"/>
          <ac:spMkLst>
            <pc:docMk/>
            <pc:sldMk cId="47132538" sldId="257"/>
            <ac:spMk id="2" creationId="{175DCBBE-1C87-4E95-A753-AD79217A2035}"/>
          </ac:spMkLst>
        </pc:spChg>
        <pc:spChg chg="mod">
          <ac:chgData name="Kamil Sochacki" userId="S::kamil-sochacki@sp11.starachowice.eu::654a9f4a-9779-48ec-9372-7a306cf3a2b7" providerId="AD" clId="Web-{0B6017BD-9165-41B1-BFDC-B9A04BA3E700}" dt="2022-03-03T06:01:09.060" v="478" actId="20577"/>
          <ac:spMkLst>
            <pc:docMk/>
            <pc:sldMk cId="47132538" sldId="257"/>
            <ac:spMk id="3" creationId="{2776E943-1543-4BFB-97FC-EF23AE8AFE1D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16:48.560" v="47"/>
          <ac:spMkLst>
            <pc:docMk/>
            <pc:sldMk cId="47132538" sldId="257"/>
            <ac:spMk id="9" creationId="{04812C46-200A-4DEB-A05E-3ED6C68C2387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16:48.560" v="47"/>
          <ac:spMkLst>
            <pc:docMk/>
            <pc:sldMk cId="47132538" sldId="257"/>
            <ac:spMk id="11" creationId="{D1EA859B-E555-4109-94F3-6700E046E008}"/>
          </ac:spMkLst>
        </pc:spChg>
        <pc:picChg chg="add mod ord">
          <ac:chgData name="Kamil Sochacki" userId="S::kamil-sochacki@sp11.starachowice.eu::654a9f4a-9779-48ec-9372-7a306cf3a2b7" providerId="AD" clId="Web-{0B6017BD-9165-41B1-BFDC-B9A04BA3E700}" dt="2022-03-02T18:16:48.560" v="47"/>
          <ac:picMkLst>
            <pc:docMk/>
            <pc:sldMk cId="47132538" sldId="257"/>
            <ac:picMk id="4" creationId="{52C4D2DB-DB21-4387-96E6-2E46B38E43FA}"/>
          </ac:picMkLst>
        </pc:picChg>
      </pc:sldChg>
      <pc:sldChg chg="addSp modSp new mod setBg setClrOvrMap">
        <pc:chgData name="Kamil Sochacki" userId="S::kamil-sochacki@sp11.starachowice.eu::654a9f4a-9779-48ec-9372-7a306cf3a2b7" providerId="AD" clId="Web-{0B6017BD-9165-41B1-BFDC-B9A04BA3E700}" dt="2022-03-03T06:02:01.233" v="481" actId="20577"/>
        <pc:sldMkLst>
          <pc:docMk/>
          <pc:sldMk cId="39999449" sldId="258"/>
        </pc:sldMkLst>
        <pc:spChg chg="mod">
          <ac:chgData name="Kamil Sochacki" userId="S::kamil-sochacki@sp11.starachowice.eu::654a9f4a-9779-48ec-9372-7a306cf3a2b7" providerId="AD" clId="Web-{0B6017BD-9165-41B1-BFDC-B9A04BA3E700}" dt="2022-03-02T18:21:33.772" v="77" actId="14100"/>
          <ac:spMkLst>
            <pc:docMk/>
            <pc:sldMk cId="39999449" sldId="258"/>
            <ac:spMk id="2" creationId="{32885007-B04C-4611-A757-0DB874186AFE}"/>
          </ac:spMkLst>
        </pc:spChg>
        <pc:spChg chg="mod ord">
          <ac:chgData name="Kamil Sochacki" userId="S::kamil-sochacki@sp11.starachowice.eu::654a9f4a-9779-48ec-9372-7a306cf3a2b7" providerId="AD" clId="Web-{0B6017BD-9165-41B1-BFDC-B9A04BA3E700}" dt="2022-03-03T06:02:01.233" v="481" actId="20577"/>
          <ac:spMkLst>
            <pc:docMk/>
            <pc:sldMk cId="39999449" sldId="258"/>
            <ac:spMk id="3" creationId="{C70A9C55-B3D5-48C8-8A46-EEDB42DC08A0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20:57.599" v="68"/>
          <ac:spMkLst>
            <pc:docMk/>
            <pc:sldMk cId="39999449" sldId="258"/>
            <ac:spMk id="9" creationId="{357DD0D3-F869-46D0-944C-6EC60E19E351}"/>
          </ac:spMkLst>
        </pc:spChg>
        <pc:picChg chg="add mod">
          <ac:chgData name="Kamil Sochacki" userId="S::kamil-sochacki@sp11.starachowice.eu::654a9f4a-9779-48ec-9372-7a306cf3a2b7" providerId="AD" clId="Web-{0B6017BD-9165-41B1-BFDC-B9A04BA3E700}" dt="2022-03-02T18:20:57.599" v="68"/>
          <ac:picMkLst>
            <pc:docMk/>
            <pc:sldMk cId="39999449" sldId="258"/>
            <ac:picMk id="4" creationId="{520EDB1E-A230-4914-AFB4-191F696839DC}"/>
          </ac:picMkLst>
        </pc:picChg>
      </pc:sldChg>
      <pc:sldChg chg="addSp delSp modSp new mod setBg setClrOvrMap">
        <pc:chgData name="Kamil Sochacki" userId="S::kamil-sochacki@sp11.starachowice.eu::654a9f4a-9779-48ec-9372-7a306cf3a2b7" providerId="AD" clId="Web-{0B6017BD-9165-41B1-BFDC-B9A04BA3E700}" dt="2022-03-03T06:03:10.172" v="486" actId="20577"/>
        <pc:sldMkLst>
          <pc:docMk/>
          <pc:sldMk cId="2425115049" sldId="259"/>
        </pc:sldMkLst>
        <pc:spChg chg="mod">
          <ac:chgData name="Kamil Sochacki" userId="S::kamil-sochacki@sp11.starachowice.eu::654a9f4a-9779-48ec-9372-7a306cf3a2b7" providerId="AD" clId="Web-{0B6017BD-9165-41B1-BFDC-B9A04BA3E700}" dt="2022-03-02T18:27:26.644" v="145" actId="20577"/>
          <ac:spMkLst>
            <pc:docMk/>
            <pc:sldMk cId="2425115049" sldId="259"/>
            <ac:spMk id="2" creationId="{980CF5B6-76BA-4E03-A924-50D85F32B4F7}"/>
          </ac:spMkLst>
        </pc:spChg>
        <pc:spChg chg="mod">
          <ac:chgData name="Kamil Sochacki" userId="S::kamil-sochacki@sp11.starachowice.eu::654a9f4a-9779-48ec-9372-7a306cf3a2b7" providerId="AD" clId="Web-{0B6017BD-9165-41B1-BFDC-B9A04BA3E700}" dt="2022-03-03T06:03:10.172" v="486" actId="20577"/>
          <ac:spMkLst>
            <pc:docMk/>
            <pc:sldMk cId="2425115049" sldId="259"/>
            <ac:spMk id="3" creationId="{42347F55-0C30-4311-AD6C-0AF451034AC1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18:25:56.157" v="120"/>
          <ac:spMkLst>
            <pc:docMk/>
            <pc:sldMk cId="2425115049" sldId="259"/>
            <ac:spMk id="9" creationId="{C5E6CFF1-2F42-4E10-9A97-F116F46F53FE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25:56.157" v="120"/>
          <ac:spMkLst>
            <pc:docMk/>
            <pc:sldMk cId="2425115049" sldId="259"/>
            <ac:spMk id="16" creationId="{79BB35BC-D5C2-4C8B-A22A-A71E6191913B}"/>
          </ac:spMkLst>
        </pc:spChg>
        <pc:picChg chg="add mod ord">
          <ac:chgData name="Kamil Sochacki" userId="S::kamil-sochacki@sp11.starachowice.eu::654a9f4a-9779-48ec-9372-7a306cf3a2b7" providerId="AD" clId="Web-{0B6017BD-9165-41B1-BFDC-B9A04BA3E700}" dt="2022-03-02T18:25:56.157" v="120"/>
          <ac:picMkLst>
            <pc:docMk/>
            <pc:sldMk cId="2425115049" sldId="259"/>
            <ac:picMk id="5" creationId="{B6BB0FDB-07BE-472D-BA07-9F08298B54F3}"/>
          </ac:picMkLst>
        </pc:picChg>
        <pc:cxnChg chg="add del">
          <ac:chgData name="Kamil Sochacki" userId="S::kamil-sochacki@sp11.starachowice.eu::654a9f4a-9779-48ec-9372-7a306cf3a2b7" providerId="AD" clId="Web-{0B6017BD-9165-41B1-BFDC-B9A04BA3E700}" dt="2022-03-02T18:25:56.157" v="120"/>
          <ac:cxnSpMkLst>
            <pc:docMk/>
            <pc:sldMk cId="2425115049" sldId="259"/>
            <ac:cxnSpMk id="11" creationId="{67182200-4859-4C8D-BCBB-55B245C28BA3}"/>
          </ac:cxnSpMkLst>
        </pc:cxnChg>
      </pc:sldChg>
      <pc:sldChg chg="addSp delSp modSp new mod setBg setClrOvrMap">
        <pc:chgData name="Kamil Sochacki" userId="S::kamil-sochacki@sp11.starachowice.eu::654a9f4a-9779-48ec-9372-7a306cf3a2b7" providerId="AD" clId="Web-{0B6017BD-9165-41B1-BFDC-B9A04BA3E700}" dt="2022-03-03T06:05:20.691" v="534" actId="20577"/>
        <pc:sldMkLst>
          <pc:docMk/>
          <pc:sldMk cId="1302054955" sldId="260"/>
        </pc:sldMkLst>
        <pc:spChg chg="mod">
          <ac:chgData name="Kamil Sochacki" userId="S::kamil-sochacki@sp11.starachowice.eu::654a9f4a-9779-48ec-9372-7a306cf3a2b7" providerId="AD" clId="Web-{0B6017BD-9165-41B1-BFDC-B9A04BA3E700}" dt="2022-03-02T18:32:02.168" v="164"/>
          <ac:spMkLst>
            <pc:docMk/>
            <pc:sldMk cId="1302054955" sldId="260"/>
            <ac:spMk id="2" creationId="{2D90772A-79F6-46AE-AED1-0E103BA67F35}"/>
          </ac:spMkLst>
        </pc:spChg>
        <pc:spChg chg="mod ord">
          <ac:chgData name="Kamil Sochacki" userId="S::kamil-sochacki@sp11.starachowice.eu::654a9f4a-9779-48ec-9372-7a306cf3a2b7" providerId="AD" clId="Web-{0B6017BD-9165-41B1-BFDC-B9A04BA3E700}" dt="2022-03-03T06:05:20.691" v="534" actId="20577"/>
          <ac:spMkLst>
            <pc:docMk/>
            <pc:sldMk cId="1302054955" sldId="260"/>
            <ac:spMk id="3" creationId="{598EE236-FC59-47C6-91CC-2B13D1ABE945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18:32:02.168" v="164"/>
          <ac:spMkLst>
            <pc:docMk/>
            <pc:sldMk cId="1302054955" sldId="260"/>
            <ac:spMk id="9" creationId="{EE1FC7B4-E4A7-4452-B413-1A623E3A7230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18:32:02.168" v="164"/>
          <ac:spMkLst>
            <pc:docMk/>
            <pc:sldMk cId="1302054955" sldId="260"/>
            <ac:spMk id="11" creationId="{E0709AF0-24F0-4486-B189-BE6386BDB198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18:32:02.168" v="164"/>
          <ac:spMkLst>
            <pc:docMk/>
            <pc:sldMk cId="1302054955" sldId="260"/>
            <ac:spMk id="13" creationId="{FBE3B62F-5853-4A3C-B050-6186351A7176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32:02.168" v="164"/>
          <ac:spMkLst>
            <pc:docMk/>
            <pc:sldMk cId="1302054955" sldId="260"/>
            <ac:spMk id="18" creationId="{9B76D444-2756-434F-AE61-96D69830C13E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32:02.168" v="164"/>
          <ac:spMkLst>
            <pc:docMk/>
            <pc:sldMk cId="1302054955" sldId="260"/>
            <ac:spMk id="20" creationId="{B0161EF8-C8C6-4F2A-9D5C-49BD28A2BDC2}"/>
          </ac:spMkLst>
        </pc:spChg>
        <pc:picChg chg="add mod">
          <ac:chgData name="Kamil Sochacki" userId="S::kamil-sochacki@sp11.starachowice.eu::654a9f4a-9779-48ec-9372-7a306cf3a2b7" providerId="AD" clId="Web-{0B6017BD-9165-41B1-BFDC-B9A04BA3E700}" dt="2022-03-02T18:32:02.168" v="164"/>
          <ac:picMkLst>
            <pc:docMk/>
            <pc:sldMk cId="1302054955" sldId="260"/>
            <ac:picMk id="4" creationId="{BD1BF531-CA63-46C8-9854-2D21C228A936}"/>
          </ac:picMkLst>
        </pc:picChg>
      </pc:sldChg>
      <pc:sldChg chg="addSp modSp new mod setBg">
        <pc:chgData name="Kamil Sochacki" userId="S::kamil-sochacki@sp11.starachowice.eu::654a9f4a-9779-48ec-9372-7a306cf3a2b7" providerId="AD" clId="Web-{0B6017BD-9165-41B1-BFDC-B9A04BA3E700}" dt="2022-03-02T20:30:09.289" v="436" actId="20577"/>
        <pc:sldMkLst>
          <pc:docMk/>
          <pc:sldMk cId="2876380639" sldId="261"/>
        </pc:sldMkLst>
        <pc:spChg chg="mod">
          <ac:chgData name="Kamil Sochacki" userId="S::kamil-sochacki@sp11.starachowice.eu::654a9f4a-9779-48ec-9372-7a306cf3a2b7" providerId="AD" clId="Web-{0B6017BD-9165-41B1-BFDC-B9A04BA3E700}" dt="2022-03-02T20:30:09.289" v="436" actId="20577"/>
          <ac:spMkLst>
            <pc:docMk/>
            <pc:sldMk cId="2876380639" sldId="261"/>
            <ac:spMk id="2" creationId="{5DE7E65B-DC28-4701-BDEF-7258B9CDC484}"/>
          </ac:spMkLst>
        </pc:spChg>
        <pc:spChg chg="mod">
          <ac:chgData name="Kamil Sochacki" userId="S::kamil-sochacki@sp11.starachowice.eu::654a9f4a-9779-48ec-9372-7a306cf3a2b7" providerId="AD" clId="Web-{0B6017BD-9165-41B1-BFDC-B9A04BA3E700}" dt="2022-03-02T18:59:55.724" v="196" actId="14100"/>
          <ac:spMkLst>
            <pc:docMk/>
            <pc:sldMk cId="2876380639" sldId="261"/>
            <ac:spMk id="3" creationId="{43CA9B9C-F9A5-42CF-A201-40A3F3137D78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58:45.879" v="183"/>
          <ac:spMkLst>
            <pc:docMk/>
            <pc:sldMk cId="2876380639" sldId="261"/>
            <ac:spMk id="9" creationId="{7FF47CB7-972F-479F-A36D-9E72D26EC8DA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58:45.879" v="183"/>
          <ac:spMkLst>
            <pc:docMk/>
            <pc:sldMk cId="2876380639" sldId="261"/>
            <ac:spMk id="11" creationId="{0D153B68-5844-490D-8E67-F616D6D721CA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18:58:45.879" v="183"/>
          <ac:spMkLst>
            <pc:docMk/>
            <pc:sldMk cId="2876380639" sldId="261"/>
            <ac:spMk id="13" creationId="{9A0D773F-7A7D-4DBB-9DEA-86BB8B8F4BC8}"/>
          </ac:spMkLst>
        </pc:spChg>
        <pc:picChg chg="add mod">
          <ac:chgData name="Kamil Sochacki" userId="S::kamil-sochacki@sp11.starachowice.eu::654a9f4a-9779-48ec-9372-7a306cf3a2b7" providerId="AD" clId="Web-{0B6017BD-9165-41B1-BFDC-B9A04BA3E700}" dt="2022-03-02T18:59:33.568" v="191" actId="14100"/>
          <ac:picMkLst>
            <pc:docMk/>
            <pc:sldMk cId="2876380639" sldId="261"/>
            <ac:picMk id="4" creationId="{96C081EF-1B06-46E7-A440-95021994295E}"/>
          </ac:picMkLst>
        </pc:picChg>
      </pc:sldChg>
      <pc:sldChg chg="addSp delSp modSp new mod setBg setClrOvrMap">
        <pc:chgData name="Kamil Sochacki" userId="S::kamil-sochacki@sp11.starachowice.eu::654a9f4a-9779-48ec-9372-7a306cf3a2b7" providerId="AD" clId="Web-{0B6017BD-9165-41B1-BFDC-B9A04BA3E700}" dt="2022-03-02T20:24:49.439" v="424" actId="20577"/>
        <pc:sldMkLst>
          <pc:docMk/>
          <pc:sldMk cId="1409427671" sldId="262"/>
        </pc:sldMkLst>
        <pc:spChg chg="mod ord">
          <ac:chgData name="Kamil Sochacki" userId="S::kamil-sochacki@sp11.starachowice.eu::654a9f4a-9779-48ec-9372-7a306cf3a2b7" providerId="AD" clId="Web-{0B6017BD-9165-41B1-BFDC-B9A04BA3E700}" dt="2022-03-02T20:23:24.343" v="348" actId="20577"/>
          <ac:spMkLst>
            <pc:docMk/>
            <pc:sldMk cId="1409427671" sldId="262"/>
            <ac:spMk id="2" creationId="{4F8CE706-2630-4ED4-A47E-D457F1573323}"/>
          </ac:spMkLst>
        </pc:spChg>
        <pc:spChg chg="del">
          <ac:chgData name="Kamil Sochacki" userId="S::kamil-sochacki@sp11.starachowice.eu::654a9f4a-9779-48ec-9372-7a306cf3a2b7" providerId="AD" clId="Web-{0B6017BD-9165-41B1-BFDC-B9A04BA3E700}" dt="2022-03-02T20:21:10.856" v="299"/>
          <ac:spMkLst>
            <pc:docMk/>
            <pc:sldMk cId="1409427671" sldId="262"/>
            <ac:spMk id="3" creationId="{29CC3AD2-98EE-417E-A082-2894A0840169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21:34.872" v="301"/>
          <ac:spMkLst>
            <pc:docMk/>
            <pc:sldMk cId="1409427671" sldId="262"/>
            <ac:spMk id="8" creationId="{76799030-5EC6-42DD-8A1D-4914EE770003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21:34.872" v="301"/>
          <ac:spMkLst>
            <pc:docMk/>
            <pc:sldMk cId="1409427671" sldId="262"/>
            <ac:spMk id="11" creationId="{5E8D2E83-FB3A-40E7-A9E5-7AB389D612B4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20:21:34.887" v="302"/>
          <ac:spMkLst>
            <pc:docMk/>
            <pc:sldMk cId="1409427671" sldId="262"/>
            <ac:spMk id="13" creationId="{DD3981AC-7B61-4947-BCF3-F7AA7FA385B9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20:21:34.887" v="302"/>
          <ac:spMkLst>
            <pc:docMk/>
            <pc:sldMk cId="1409427671" sldId="262"/>
            <ac:spMk id="14" creationId="{9AA72BD9-2C5A-4EDC-931F-5AA08EACA0F3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20:21:34.887" v="302"/>
          <ac:spMkLst>
            <pc:docMk/>
            <pc:sldMk cId="1409427671" sldId="262"/>
            <ac:spMk id="15" creationId="{55D4142C-5077-457F-A6AD-3FECFDB39685}"/>
          </ac:spMkLst>
        </pc:spChg>
        <pc:spChg chg="add mod">
          <ac:chgData name="Kamil Sochacki" userId="S::kamil-sochacki@sp11.starachowice.eu::654a9f4a-9779-48ec-9372-7a306cf3a2b7" providerId="AD" clId="Web-{0B6017BD-9165-41B1-BFDC-B9A04BA3E700}" dt="2022-03-02T20:24:49.439" v="424" actId="20577"/>
          <ac:spMkLst>
            <pc:docMk/>
            <pc:sldMk cId="1409427671" sldId="262"/>
            <ac:spMk id="16" creationId="{FDDE8097-78BD-45D5-B309-FF67565D7263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2T20:21:34.887" v="302"/>
          <ac:spMkLst>
            <pc:docMk/>
            <pc:sldMk cId="1409427671" sldId="262"/>
            <ac:spMk id="17" creationId="{7A5F0580-5EE9-419F-96EE-B6529EF6E7D0}"/>
          </ac:spMkLst>
        </pc:spChg>
        <pc:picChg chg="add mod ord">
          <ac:chgData name="Kamil Sochacki" userId="S::kamil-sochacki@sp11.starachowice.eu::654a9f4a-9779-48ec-9372-7a306cf3a2b7" providerId="AD" clId="Web-{0B6017BD-9165-41B1-BFDC-B9A04BA3E700}" dt="2022-03-02T20:21:34.887" v="302"/>
          <ac:picMkLst>
            <pc:docMk/>
            <pc:sldMk cId="1409427671" sldId="262"/>
            <ac:picMk id="4" creationId="{8AF3D5D5-AA17-421C-836B-2C79884DCF1E}"/>
          </ac:picMkLst>
        </pc:picChg>
      </pc:sldChg>
      <pc:sldChg chg="addSp delSp modSp new mod setBg setClrOvrMap">
        <pc:chgData name="Kamil Sochacki" userId="S::kamil-sochacki@sp11.starachowice.eu::654a9f4a-9779-48ec-9372-7a306cf3a2b7" providerId="AD" clId="Web-{0B6017BD-9165-41B1-BFDC-B9A04BA3E700}" dt="2022-03-02T20:19:52.791" v="298" actId="20577"/>
        <pc:sldMkLst>
          <pc:docMk/>
          <pc:sldMk cId="1660352231" sldId="263"/>
        </pc:sldMkLst>
        <pc:spChg chg="mod">
          <ac:chgData name="Kamil Sochacki" userId="S::kamil-sochacki@sp11.starachowice.eu::654a9f4a-9779-48ec-9372-7a306cf3a2b7" providerId="AD" clId="Web-{0B6017BD-9165-41B1-BFDC-B9A04BA3E700}" dt="2022-03-02T20:19:36.932" v="295"/>
          <ac:spMkLst>
            <pc:docMk/>
            <pc:sldMk cId="1660352231" sldId="263"/>
            <ac:spMk id="2" creationId="{A65D122C-3A82-43D7-A4A4-E0ED25688A7F}"/>
          </ac:spMkLst>
        </pc:spChg>
        <pc:spChg chg="mod">
          <ac:chgData name="Kamil Sochacki" userId="S::kamil-sochacki@sp11.starachowice.eu::654a9f4a-9779-48ec-9372-7a306cf3a2b7" providerId="AD" clId="Web-{0B6017BD-9165-41B1-BFDC-B9A04BA3E700}" dt="2022-03-02T20:19:52.791" v="298" actId="20577"/>
          <ac:spMkLst>
            <pc:docMk/>
            <pc:sldMk cId="1660352231" sldId="263"/>
            <ac:spMk id="3" creationId="{7E0210B7-5E0F-4648-81AE-92B360FCC8E1}"/>
          </ac:spMkLst>
        </pc:spChg>
        <pc:spChg chg="add del mod">
          <ac:chgData name="Kamil Sochacki" userId="S::kamil-sochacki@sp11.starachowice.eu::654a9f4a-9779-48ec-9372-7a306cf3a2b7" providerId="AD" clId="Web-{0B6017BD-9165-41B1-BFDC-B9A04BA3E700}" dt="2022-03-02T20:18:55.525" v="289"/>
          <ac:spMkLst>
            <pc:docMk/>
            <pc:sldMk cId="1660352231" sldId="263"/>
            <ac:spMk id="5" creationId="{4BFD5276-8DD8-48C7-B56B-A525E0425640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19:36.932" v="295"/>
          <ac:spMkLst>
            <pc:docMk/>
            <pc:sldMk cId="1660352231" sldId="263"/>
            <ac:spMk id="9" creationId="{45D37F4E-DDB4-456B-97E0-9937730A039F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19:36.932" v="295"/>
          <ac:spMkLst>
            <pc:docMk/>
            <pc:sldMk cId="1660352231" sldId="263"/>
            <ac:spMk id="11" creationId="{B2DD41CD-8F47-4F56-AD12-4E2FF7696987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19:29.228" v="293"/>
          <ac:spMkLst>
            <pc:docMk/>
            <pc:sldMk cId="1660352231" sldId="263"/>
            <ac:spMk id="16" creationId="{CF62D2A7-8207-488C-9F46-316BA81A16C8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19:36.932" v="295"/>
          <ac:spMkLst>
            <pc:docMk/>
            <pc:sldMk cId="1660352231" sldId="263"/>
            <ac:spMk id="18" creationId="{650D18FE-0824-4A46-B22C-A86B52E5780A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2T20:19:36.932" v="295"/>
          <ac:spMkLst>
            <pc:docMk/>
            <pc:sldMk cId="1660352231" sldId="263"/>
            <ac:spMk id="19" creationId="{743AA782-23D1-4521-8CAD-47662984AA08}"/>
          </ac:spMkLst>
        </pc:spChg>
        <pc:picChg chg="add mod">
          <ac:chgData name="Kamil Sochacki" userId="S::kamil-sochacki@sp11.starachowice.eu::654a9f4a-9779-48ec-9372-7a306cf3a2b7" providerId="AD" clId="Web-{0B6017BD-9165-41B1-BFDC-B9A04BA3E700}" dt="2022-03-02T20:19:36.932" v="295"/>
          <ac:picMkLst>
            <pc:docMk/>
            <pc:sldMk cId="1660352231" sldId="263"/>
            <ac:picMk id="4" creationId="{02C4C09F-4DF4-4CF4-BCDE-87788CF03257}"/>
          </ac:picMkLst>
        </pc:picChg>
      </pc:sldChg>
      <pc:sldChg chg="addSp delSp modSp new mod setBg setClrOvrMap">
        <pc:chgData name="Kamil Sochacki" userId="S::kamil-sochacki@sp11.starachowice.eu::654a9f4a-9779-48ec-9372-7a306cf3a2b7" providerId="AD" clId="Web-{0B6017BD-9165-41B1-BFDC-B9A04BA3E700}" dt="2022-03-03T06:23:40.438" v="602" actId="20577"/>
        <pc:sldMkLst>
          <pc:docMk/>
          <pc:sldMk cId="1449212566" sldId="264"/>
        </pc:sldMkLst>
        <pc:spChg chg="mod">
          <ac:chgData name="Kamil Sochacki" userId="S::kamil-sochacki@sp11.starachowice.eu::654a9f4a-9779-48ec-9372-7a306cf3a2b7" providerId="AD" clId="Web-{0B6017BD-9165-41B1-BFDC-B9A04BA3E700}" dt="2022-03-03T06:21:50.107" v="561" actId="14100"/>
          <ac:spMkLst>
            <pc:docMk/>
            <pc:sldMk cId="1449212566" sldId="264"/>
            <ac:spMk id="2" creationId="{E44D69CB-2E42-4516-8C35-D73108FA0970}"/>
          </ac:spMkLst>
        </pc:spChg>
        <pc:spChg chg="mod ord">
          <ac:chgData name="Kamil Sochacki" userId="S::kamil-sochacki@sp11.starachowice.eu::654a9f4a-9779-48ec-9372-7a306cf3a2b7" providerId="AD" clId="Web-{0B6017BD-9165-41B1-BFDC-B9A04BA3E700}" dt="2022-03-03T06:23:40.438" v="602" actId="20577"/>
          <ac:spMkLst>
            <pc:docMk/>
            <pc:sldMk cId="1449212566" sldId="264"/>
            <ac:spMk id="3" creationId="{AB87F6AE-31C4-4AD9-A9B6-E68F6FA7717D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3T06:21:02.809" v="552"/>
          <ac:spMkLst>
            <pc:docMk/>
            <pc:sldMk cId="1449212566" sldId="264"/>
            <ac:spMk id="9" creationId="{4038CB10-1F5C-4D54-9DF7-12586DE5B007}"/>
          </ac:spMkLst>
        </pc:spChg>
        <pc:spChg chg="add del">
          <ac:chgData name="Kamil Sochacki" userId="S::kamil-sochacki@sp11.starachowice.eu::654a9f4a-9779-48ec-9372-7a306cf3a2b7" providerId="AD" clId="Web-{0B6017BD-9165-41B1-BFDC-B9A04BA3E700}" dt="2022-03-03T06:21:02.809" v="552"/>
          <ac:spMkLst>
            <pc:docMk/>
            <pc:sldMk cId="1449212566" sldId="264"/>
            <ac:spMk id="11" creationId="{73ED6512-6858-4552-B699-9A97FE9A4EA2}"/>
          </ac:spMkLst>
        </pc:spChg>
        <pc:spChg chg="add">
          <ac:chgData name="Kamil Sochacki" userId="S::kamil-sochacki@sp11.starachowice.eu::654a9f4a-9779-48ec-9372-7a306cf3a2b7" providerId="AD" clId="Web-{0B6017BD-9165-41B1-BFDC-B9A04BA3E700}" dt="2022-03-03T06:21:02.809" v="552"/>
          <ac:spMkLst>
            <pc:docMk/>
            <pc:sldMk cId="1449212566" sldId="264"/>
            <ac:spMk id="16" creationId="{357DD0D3-F869-46D0-944C-6EC60E19E351}"/>
          </ac:spMkLst>
        </pc:spChg>
        <pc:picChg chg="add mod">
          <ac:chgData name="Kamil Sochacki" userId="S::kamil-sochacki@sp11.starachowice.eu::654a9f4a-9779-48ec-9372-7a306cf3a2b7" providerId="AD" clId="Web-{0B6017BD-9165-41B1-BFDC-B9A04BA3E700}" dt="2022-03-03T06:21:02.809" v="552"/>
          <ac:picMkLst>
            <pc:docMk/>
            <pc:sldMk cId="1449212566" sldId="264"/>
            <ac:picMk id="4" creationId="{CCAAD0F9-BA6F-461F-A7DD-71284361C3F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pPr/>
              <a:t>06.03.2022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 descr="Obraz zawierający roślina, liść&#10;&#10;Opis wygenerowany automatycznie">
            <a:extLst>
              <a:ext uri="{FF2B5EF4-FFF2-40B4-BE49-F238E27FC236}">
                <a16:creationId xmlns:a16="http://schemas.microsoft.com/office/drawing/2014/main" xmlns="" id="{0242E833-081B-4931-A799-A4AF4D1659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b="8537"/>
          <a:stretch/>
        </p:blipFill>
        <p:spPr>
          <a:xfrm>
            <a:off x="20" y="-71877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38A241E-0395-41E5-8607-BAA2799A43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69264" y="515416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pl-PL" b="1" dirty="0">
                <a:solidFill>
                  <a:srgbClr val="FF0000"/>
                </a:solidFill>
                <a:cs typeface="Calibri Light"/>
              </a:rPr>
              <a:t>ŻOŁNIERZE   WYKLĘCI</a:t>
            </a:r>
            <a:r>
              <a:rPr lang="pl-PL" b="1" dirty="0">
                <a:cs typeface="Calibri Light"/>
              </a:rPr>
              <a:t>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66540" y="4837865"/>
            <a:ext cx="1829062" cy="111684"/>
          </a:xfrm>
        </p:spPr>
        <p:txBody>
          <a:bodyPr anchor="ctr">
            <a:normAutofit fontScale="25000" lnSpcReduction="20000"/>
          </a:bodyPr>
          <a:lstStyle/>
          <a:p>
            <a:pPr algn="l"/>
            <a:endParaRPr lang="pl-PL" sz="2000">
              <a:solidFill>
                <a:schemeClr val="tx2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E352288-84AD-4CA8-BCD5-76C29D34E1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138160" y="532506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>
            <a:extLst>
              <a:ext uri="{FF2B5EF4-FFF2-40B4-BE49-F238E27FC236}">
                <a16:creationId xmlns:a16="http://schemas.microsoft.com/office/drawing/2014/main" xmlns="" id="{063EC1AA-C63A-4111-9F9F-AC6C0F8AD8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14808" y="405252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osoba, mundur wojskowy, zewnętrzne, podłoże&#10;&#10;Opis wygenerowany automatycznie">
            <a:extLst>
              <a:ext uri="{FF2B5EF4-FFF2-40B4-BE49-F238E27FC236}">
                <a16:creationId xmlns:a16="http://schemas.microsoft.com/office/drawing/2014/main" xmlns="" id="{52C4D2DB-DB21-4387-96E6-2E46B38E4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2175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75DCBBE-1C87-4E95-A753-AD79217A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238" y="365125"/>
            <a:ext cx="5475584" cy="189991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ea typeface="+mj-lt"/>
                <a:cs typeface="+mj-lt"/>
              </a:rPr>
              <a:t> ŻOŁNIERZ WYKLETY,  ŻOŁNIERZ NIEZŁOMNY.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776E943-1543-4BFB-97FC-EF23AE8AF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25" y="2434201"/>
            <a:ext cx="3836566" cy="3742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Żołnierz Wyklęty - to żołnierz  wyklęty przez komunistów. </a:t>
            </a:r>
          </a:p>
          <a:p>
            <a:r>
              <a:rPr lang="pl-PL" sz="2400" dirty="0">
                <a:ea typeface="+mn-lt"/>
                <a:cs typeface="+mn-lt"/>
              </a:rPr>
              <a:t>Druga nazwa Żołnierz Niezłomny - zawdzięcza swojej postawie chęci pokonania sowieckiego okupanta w imię wolności i niepodległości Polski.  </a:t>
            </a:r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3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2885007-B04C-4611-A757-0DB874186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199476"/>
            <a:ext cx="5259707" cy="1339941"/>
          </a:xfrm>
        </p:spPr>
        <p:txBody>
          <a:bodyPr>
            <a:normAutofit/>
          </a:bodyPr>
          <a:lstStyle/>
          <a:p>
            <a:r>
              <a:rPr lang="pl-PL" b="1" dirty="0">
                <a:ea typeface="+mj-lt"/>
                <a:cs typeface="+mj-lt"/>
              </a:rPr>
              <a:t>WALKA Z KOMUNISTAMI</a:t>
            </a:r>
            <a:endParaRPr lang="pl-PL" b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57DD0D3-F869-46D0-944C-6EC60E19E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, zewnętrzne, osoba, grupa&#10;&#10;Opis wygenerowany automatycznie">
            <a:extLst>
              <a:ext uri="{FF2B5EF4-FFF2-40B4-BE49-F238E27FC236}">
                <a16:creationId xmlns:a16="http://schemas.microsoft.com/office/drawing/2014/main" xmlns="" id="{520EDB1E-A230-4914-AFB4-191F69683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333" r="10356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70A9C55-B3D5-48C8-8A46-EEDB42DC0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3990" y="1847698"/>
            <a:ext cx="6812466" cy="477052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ea typeface="+mn-lt"/>
                <a:cs typeface="+mn-lt"/>
              </a:rPr>
              <a:t>Polscy żołnierze  podjęli walkę w momencie kiedy Armia Czerwona wkroczyła na tereny II Rzeczpospolitej i </a:t>
            </a:r>
            <a:r>
              <a:rPr lang="pl-PL" sz="2400" dirty="0" err="1">
                <a:ea typeface="+mn-lt"/>
                <a:cs typeface="+mn-lt"/>
              </a:rPr>
              <a:t>sowieci</a:t>
            </a:r>
            <a:r>
              <a:rPr lang="pl-PL" sz="2400" dirty="0">
                <a:ea typeface="+mn-lt"/>
                <a:cs typeface="+mn-lt"/>
              </a:rPr>
              <a:t> próbowali zaprowadzić nowy ład. </a:t>
            </a:r>
          </a:p>
          <a:p>
            <a:r>
              <a:rPr lang="pl-PL" sz="2400" dirty="0">
                <a:ea typeface="+mn-lt"/>
                <a:cs typeface="+mn-lt"/>
              </a:rPr>
              <a:t>Żołnierze  walczyli o wolność i godność Polaków, bronili lokalną ludność przed akcjami sowieckich żołnierzy, później komunistów, sprzeciwiali się aneksji Kresów.</a:t>
            </a:r>
          </a:p>
          <a:p>
            <a:r>
              <a:rPr lang="pl-PL" sz="2400" dirty="0">
                <a:ea typeface="+mn-lt"/>
                <a:cs typeface="+mn-lt"/>
              </a:rPr>
              <a:t>Mimo ogromnej przewagi sowieckich i komunistycznych formacji oddziały partyzanckie potrafiły bardzo skutecznie działać, odbijając więźniów, uwalniając całe transporty Polaków wywożonych w głąb Związku Radzieckiego, płacąc za to ogromną cenę.</a:t>
            </a:r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9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79BB35BC-D5C2-4C8B-A22A-A71E619191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0CF5B6-76BA-4E03-A924-50D85F32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9185" y="149465"/>
            <a:ext cx="6939103" cy="1620399"/>
          </a:xfrm>
        </p:spPr>
        <p:txBody>
          <a:bodyPr>
            <a:noAutofit/>
          </a:bodyPr>
          <a:lstStyle/>
          <a:p>
            <a:r>
              <a:rPr lang="pl-PL" b="1" dirty="0">
                <a:cs typeface="Calibri Light"/>
              </a:rPr>
              <a:t>LICZEBNOŚĆ ANTYKOMUNISTYCZNYCH                   GRUP</a:t>
            </a:r>
          </a:p>
        </p:txBody>
      </p:sp>
      <p:pic>
        <p:nvPicPr>
          <p:cNvPr id="5" name="Picture 4" descr="Stos gazety">
            <a:extLst>
              <a:ext uri="{FF2B5EF4-FFF2-40B4-BE49-F238E27FC236}">
                <a16:creationId xmlns:a16="http://schemas.microsoft.com/office/drawing/2014/main" xmlns="" id="{B6BB0FDB-07BE-472D-BA07-9F08298B54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3467" r="276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2347F55-0C30-4311-AD6C-0AF45103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1" y="1973864"/>
            <a:ext cx="7082877" cy="487883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ea typeface="+mn-lt"/>
                <a:cs typeface="+mn-lt"/>
              </a:rPr>
              <a:t> W walkach z oddziałami NKWD i Urzędu Bezpieczeństwa oraz w ubeckich katowniach zginęło około 50 tysięcy osób. Uważa się, że w latach 1944-1963 przez antykomunistyczną konspirację przewinęło się do 300 tys. osób, inne szacunki podają, że w okresie 1944-1956 przez wszystkie organizacje podziemia antykomunistycznego (grupy o charakterze zbrojnym, organizacje cywilne o charakterze antykomunistycznym) przewinęło się ok. 120 tys. osób, a w samych oddziałach bojowych walczyło ok. 20-25 tys. osób. .  Żołnierze wyklęci to była najliczniejsza w Europie antykomunistyczną konspiracja zbrojna. Działali na terenie całej Polski, w tym także na Kresach Wschodnich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xmlns="" val="2425115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!!BGRectangle">
            <a:extLst>
              <a:ext uri="{FF2B5EF4-FFF2-40B4-BE49-F238E27FC236}">
                <a16:creationId xmlns:a16="http://schemas.microsoft.com/office/drawing/2014/main" xmlns="" id="{9B76D444-2756-434F-AE61-96D69830C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D90772A-79F6-46AE-AED1-0E103BA6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474146"/>
            <a:ext cx="10515593" cy="1197864"/>
          </a:xfrm>
        </p:spPr>
        <p:txBody>
          <a:bodyPr>
            <a:normAutofit/>
          </a:bodyPr>
          <a:lstStyle/>
          <a:p>
            <a:r>
              <a:rPr lang="pl-PL" dirty="0">
                <a:cs typeface="Calibri Light"/>
              </a:rPr>
              <a:t>PODZIEMIE ANTYKOMUNISTYCZNE</a:t>
            </a:r>
            <a:endParaRPr lang="pl-PL" dirty="0"/>
          </a:p>
        </p:txBody>
      </p:sp>
      <p:sp>
        <p:nvSpPr>
          <p:cNvPr id="20" name="!!Line">
            <a:extLst>
              <a:ext uri="{FF2B5EF4-FFF2-40B4-BE49-F238E27FC236}">
                <a16:creationId xmlns:a16="http://schemas.microsoft.com/office/drawing/2014/main" xmlns="" id="{B0161EF8-C8C6-4F2A-9D5C-49BD28A2BD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tekst, zewnętrzne, osoba, ssak&#10;&#10;Opis wygenerowany automatycznie">
            <a:extLst>
              <a:ext uri="{FF2B5EF4-FFF2-40B4-BE49-F238E27FC236}">
                <a16:creationId xmlns:a16="http://schemas.microsoft.com/office/drawing/2014/main" xmlns="" id="{BD1BF531-CA63-46C8-9854-2D21C228A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237" r="12461" b="-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98EE236-FC59-47C6-91CC-2B13D1AB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0748" y="1496371"/>
            <a:ext cx="4887449" cy="503420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2400" dirty="0">
                <a:ea typeface="+mn-lt"/>
                <a:cs typeface="+mn-lt"/>
              </a:rPr>
              <a:t>Często  żołnierze antykomunistycznego podziemia zakatowani przez UB byli grzebani w bezimiennych mogiłach, aby na zawsze zatrzeć ich pamięć. </a:t>
            </a:r>
          </a:p>
          <a:p>
            <a:r>
              <a:rPr lang="pl-PL" sz="2400">
                <a:ea typeface="+mn-lt"/>
                <a:cs typeface="+mn-lt"/>
              </a:rPr>
              <a:t>Żołnierzom, którym udało się przeżyć nie dane im było spokojnie żyć w PRL-u</a:t>
            </a:r>
            <a:r>
              <a:rPr lang="pl-PL" sz="2400" dirty="0">
                <a:ea typeface="+mn-lt"/>
                <a:cs typeface="+mn-lt"/>
              </a:rPr>
              <a:t>. Byli represjonowani i społecznie wykluczeni. Byli określani mianem „bandytów reakcyjnego podziemia” i „wrogów ludu”. Nie mogli znaleźć pracy, bądź oferowano im pracę na drugim końcu Polski.</a:t>
            </a:r>
            <a:endParaRPr lang="pl-PL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2054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45D37F4E-DDB4-456B-97E0-9937730A0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65D122C-3A82-43D7-A4A4-E0ED25688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pl-PL" sz="4600" b="1">
                <a:cs typeface="Calibri Light"/>
              </a:rPr>
              <a:t>ŻOŁNIERZE WYKLĘCI - NAJWYŻSZE ODZNACZENIA PAŃSTWOWE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xmlns="" id="{B2DD41CD-8F47-4F56-AD12-4E2FF76969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E0210B7-5E0F-4648-81AE-92B360FCC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01" y="1812524"/>
            <a:ext cx="7978758" cy="50393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 dirty="0">
                <a:ea typeface="+mn-lt"/>
                <a:cs typeface="+mn-lt"/>
              </a:rPr>
              <a:t>Stefan </a:t>
            </a:r>
            <a:r>
              <a:rPr lang="pl-PL" sz="2400" dirty="0" err="1">
                <a:ea typeface="+mn-lt"/>
                <a:cs typeface="+mn-lt"/>
              </a:rPr>
              <a:t>Korboński</a:t>
            </a:r>
            <a:r>
              <a:rPr lang="pl-PL" sz="2400" dirty="0">
                <a:ea typeface="+mn-lt"/>
                <a:cs typeface="+mn-lt"/>
              </a:rPr>
              <a:t> został pośmiertnie odznaczony Orderem Orła Białego.</a:t>
            </a:r>
            <a:endParaRPr lang="pl-PL" sz="2400">
              <a:cs typeface="Calibri" panose="020F0502020204030204"/>
            </a:endParaRPr>
          </a:p>
          <a:p>
            <a:r>
              <a:rPr lang="pl-PL" sz="2400" dirty="0">
                <a:ea typeface="+mn-lt"/>
                <a:cs typeface="+mn-lt"/>
              </a:rPr>
              <a:t>Wincenty Kwieciński, August Emil Fieldorf, Franciszek </a:t>
            </a:r>
            <a:r>
              <a:rPr lang="pl-PL" sz="2400" dirty="0" err="1">
                <a:ea typeface="+mn-lt"/>
                <a:cs typeface="+mn-lt"/>
              </a:rPr>
              <a:t>Niepokólczycki</a:t>
            </a:r>
            <a:r>
              <a:rPr lang="pl-PL" sz="2400" dirty="0">
                <a:ea typeface="+mn-lt"/>
                <a:cs typeface="+mn-lt"/>
              </a:rPr>
              <a:t>, Łukasz Ciepliński, Witold Pilecki i Jan Rzepecki zostali pośmiertnie odznaczeni Orderem Orła Białego. </a:t>
            </a:r>
            <a:endParaRPr lang="pl-PL" sz="2400">
              <a:cs typeface="Calibri"/>
            </a:endParaRPr>
          </a:p>
          <a:p>
            <a:r>
              <a:rPr lang="pl-PL" sz="2400" dirty="0">
                <a:ea typeface="+mn-lt"/>
                <a:cs typeface="+mn-lt"/>
              </a:rPr>
              <a:t>Za wybitne zasługi dla niepodległości Rzeczypospolitej Polskiej zostali pośmiertnie odznaczeni Krzyżem Wielkim Orderu Odrodzenia Polski: Marian </a:t>
            </a:r>
            <a:r>
              <a:rPr lang="pl-PL" sz="2400" dirty="0" err="1">
                <a:ea typeface="+mn-lt"/>
                <a:cs typeface="+mn-lt"/>
              </a:rPr>
              <a:t>Bernaciak</a:t>
            </a:r>
            <a:r>
              <a:rPr lang="pl-PL" sz="2400" dirty="0">
                <a:ea typeface="+mn-lt"/>
                <a:cs typeface="+mn-lt"/>
              </a:rPr>
              <a:t>, Hieronim </a:t>
            </a:r>
            <a:r>
              <a:rPr lang="pl-PL" sz="2400" dirty="0" err="1">
                <a:ea typeface="+mn-lt"/>
                <a:cs typeface="+mn-lt"/>
              </a:rPr>
              <a:t>Dekutowski</a:t>
            </a:r>
            <a:r>
              <a:rPr lang="pl-PL" sz="2400" dirty="0">
                <a:ea typeface="+mn-lt"/>
                <a:cs typeface="+mn-lt"/>
              </a:rPr>
              <a:t>, Kazimierz Kamieński, Stanisław </a:t>
            </a:r>
            <a:r>
              <a:rPr lang="pl-PL" sz="2400" dirty="0" err="1">
                <a:ea typeface="+mn-lt"/>
                <a:cs typeface="+mn-lt"/>
              </a:rPr>
              <a:t>Kasznica</a:t>
            </a:r>
            <a:r>
              <a:rPr lang="pl-PL" sz="2400" dirty="0">
                <a:ea typeface="+mn-lt"/>
                <a:cs typeface="+mn-lt"/>
              </a:rPr>
              <a:t>, Stanisław Marchewka, Jan Rodowicz, Józef Rybicki, Zygmunt </a:t>
            </a:r>
            <a:r>
              <a:rPr lang="pl-PL" sz="2400" dirty="0" err="1">
                <a:ea typeface="+mn-lt"/>
                <a:cs typeface="+mn-lt"/>
              </a:rPr>
              <a:t>Szendzielarz</a:t>
            </a:r>
            <a:r>
              <a:rPr lang="pl-PL" sz="2400" dirty="0">
                <a:ea typeface="+mn-lt"/>
                <a:cs typeface="+mn-lt"/>
              </a:rPr>
              <a:t>, Jan Tabortowski, Władysław Łukasiuk, Edward Taraszkiewicz i Leon Taraszkiewicz.</a:t>
            </a:r>
            <a:r>
              <a:rPr lang="pl-PL" sz="1900" dirty="0">
                <a:ea typeface="+mn-lt"/>
                <a:cs typeface="+mn-lt"/>
              </a:rPr>
              <a:t> </a:t>
            </a:r>
            <a:endParaRPr lang="pl-PL" sz="1900" dirty="0">
              <a:cs typeface="Calibri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02C4C09F-4DF4-4CF4-BCDE-87788CF032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3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44D69CB-2E42-4516-8C35-D73108FA0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158" y="213854"/>
            <a:ext cx="5259707" cy="1311185"/>
          </a:xfrm>
        </p:spPr>
        <p:txBody>
          <a:bodyPr>
            <a:normAutofit/>
          </a:bodyPr>
          <a:lstStyle/>
          <a:p>
            <a:r>
              <a:rPr lang="pl-PL" b="1">
                <a:cs typeface="Calibri Light"/>
              </a:rPr>
              <a:t>PAMIĘĆ</a:t>
            </a:r>
            <a:endParaRPr lang="pl-PL" b="1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357DD0D3-F869-46D0-944C-6EC60E19E3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Obraz 4" descr="Obraz zawierający tekst, ssak, wilk&#10;&#10;Opis wygenerowany automatycznie">
            <a:extLst>
              <a:ext uri="{FF2B5EF4-FFF2-40B4-BE49-F238E27FC236}">
                <a16:creationId xmlns:a16="http://schemas.microsoft.com/office/drawing/2014/main" xmlns="" id="{CCAAD0F9-BA6F-461F-A7DD-71284361C3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395" r="9788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87F6AE-31C4-4AD9-A9B6-E68F6FA77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17" y="1502642"/>
            <a:ext cx="6122355" cy="525935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dirty="0">
                <a:ea typeface="+mn-lt"/>
                <a:cs typeface="+mn-lt"/>
              </a:rPr>
              <a:t>Pamięć o Żołnierzach Wyklętych nigdy nie powinna zaginąć.</a:t>
            </a:r>
          </a:p>
          <a:p>
            <a:r>
              <a:rPr lang="pl-PL">
                <a:ea typeface="+mn-lt"/>
                <a:cs typeface="+mn-lt"/>
              </a:rPr>
              <a:t> To byli ludzie o silnych charakterach.</a:t>
            </a:r>
          </a:p>
          <a:p>
            <a:r>
              <a:rPr lang="pl-PL">
                <a:ea typeface="+mn-lt"/>
                <a:cs typeface="+mn-lt"/>
              </a:rPr>
              <a:t> Dzięki tym osobom, możemy żyć w </a:t>
            </a:r>
            <a:r>
              <a:rPr lang="pl-PL" dirty="0">
                <a:ea typeface="+mn-lt"/>
                <a:cs typeface="+mn-lt"/>
              </a:rPr>
              <a:t>wolnej Polsce, przetrwały nasze najważniejsze ideały. </a:t>
            </a:r>
            <a:endParaRPr lang="pl-PL"/>
          </a:p>
          <a:p>
            <a:r>
              <a:rPr lang="pl-PL" dirty="0">
                <a:ea typeface="+mn-lt"/>
                <a:cs typeface="+mn-lt"/>
              </a:rPr>
              <a:t>Nie dopuścili do zatarcia świadomości i dążenia do wolności. nie zgodzili się na narzucaną przez sowietów rzeczywistość, więc mieli zostać przez nich zniszczeni. </a:t>
            </a:r>
          </a:p>
          <a:p>
            <a:r>
              <a:rPr lang="pl-PL" b="1">
                <a:solidFill>
                  <a:srgbClr val="FF0000"/>
                </a:solidFill>
                <a:cs typeface="Calibri"/>
              </a:rPr>
              <a:t>CZEŚĆ I CHWAŁA BOHATEROM !!!</a:t>
            </a:r>
            <a:endParaRPr lang="pl-PL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212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7FF47CB7-972F-479F-A36D-9E72D26EC8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0D153B68-5844-490D-8E67-F616D6D72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DE7E65B-DC28-4701-BDEF-7258B9CDC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68" y="178277"/>
            <a:ext cx="9794987" cy="1460237"/>
          </a:xfrm>
        </p:spPr>
        <p:txBody>
          <a:bodyPr>
            <a:normAutofit/>
          </a:bodyPr>
          <a:lstStyle/>
          <a:p>
            <a:r>
              <a:rPr lang="pl-PL" b="1" dirty="0">
                <a:ea typeface="+mj-lt"/>
                <a:cs typeface="+mj-lt"/>
              </a:rPr>
              <a:t>1 MARCA NARODOWY DZIEŃ PAMIĘCI ŻOŁNIERZY WYKLETYCH</a:t>
            </a:r>
            <a:r>
              <a:rPr lang="pl-PL" dirty="0">
                <a:ea typeface="+mj-lt"/>
                <a:cs typeface="+mj-lt"/>
              </a:rPr>
              <a:t> 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3CA9B9C-F9A5-42CF-A201-40A3F3137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506" y="1637646"/>
            <a:ext cx="6612361" cy="489543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400" dirty="0">
                <a:ea typeface="+mn-lt"/>
                <a:cs typeface="+mn-lt"/>
              </a:rPr>
              <a:t>Narodowy Dzień Pamięci „Żołnierzy Wyklętych” ” to wyraz hołdu dla żołnierzy drugiej konspiracji , niezłomną postawę  patriotyczną, walkę o niepodległość, za krew przelaną w obronie Ojczyzny </a:t>
            </a:r>
            <a:endParaRPr lang="pl-PL" sz="2400">
              <a:cs typeface="Calibri" panose="020F0502020204030204"/>
            </a:endParaRPr>
          </a:p>
          <a:p>
            <a:r>
              <a:rPr lang="pl-PL" sz="2400" dirty="0">
                <a:ea typeface="+mn-lt"/>
                <a:cs typeface="+mn-lt"/>
              </a:rPr>
              <a:t> Obchodzony jest od 2011 r. Ustawę o ustanowieniu tego święta skierował do Sejmu RP śp. Prezydent RP Lech Kaczyński. </a:t>
            </a:r>
            <a:endParaRPr lang="pl-PL" sz="2400">
              <a:cs typeface="Calibri"/>
            </a:endParaRPr>
          </a:p>
          <a:p>
            <a:r>
              <a:rPr lang="pl-PL" sz="2400" dirty="0">
                <a:ea typeface="+mn-lt"/>
                <a:cs typeface="+mn-lt"/>
              </a:rPr>
              <a:t>Wybór tej daty nie jest przypadkowy. Upamiętnia on mord dokonany na przywódcach IV Zarządu Głównego Zrzeszenia „Wolność i Niezawisłość”. Zginęli oni 1 marca 1951 r. w więzieniu przy ul. Rakowieckiej od strzału w tył głowy. Tworzyli kierownictwo ostatniej ogólnopolskiej konspiracji kontynuującej od 1945 r. dzieło Armii Krajowej.</a:t>
            </a:r>
            <a:endParaRPr lang="pl-PL" sz="1800" dirty="0">
              <a:cs typeface="Calibri" panose="020F0502020204030204"/>
            </a:endParaRPr>
          </a:p>
        </p:txBody>
      </p:sp>
      <p:pic>
        <p:nvPicPr>
          <p:cNvPr id="4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xmlns="" id="{96C081EF-1B06-46E7-A440-9502199429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6272" y="2383321"/>
            <a:ext cx="4601600" cy="3229704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9A0D773F-7A7D-4DBB-9DEA-86BB8B8F4BC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638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xmlns="" id="{9AA72BD9-2C5A-4EDC-931F-5AA08EACA0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xmlns="" id="{8AF3D5D5-AA17-421C-836B-2C79884DCF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816" r="14966" b="9092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3981AC-7B61-4947-BCF3-F7AA7FA385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F8CE706-2630-4ED4-A47E-D457F157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629326"/>
            <a:ext cx="4919011" cy="1656674"/>
          </a:xfrm>
        </p:spPr>
        <p:txBody>
          <a:bodyPr anchor="b">
            <a:normAutofit/>
          </a:bodyPr>
          <a:lstStyle/>
          <a:p>
            <a:r>
              <a:rPr lang="pl-PL" sz="6000" b="1" dirty="0">
                <a:cs typeface="Calibri Light"/>
              </a:rPr>
              <a:t>KONIEC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xmlns="" id="{FDDE8097-78BD-45D5-B309-FF67565D7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7493321" cy="4141786"/>
          </a:xfrm>
        </p:spPr>
        <p:txBody>
          <a:bodyPr anchor="t">
            <a:normAutofit/>
          </a:bodyPr>
          <a:lstStyle/>
          <a:p>
            <a:endParaRPr lang="en-US" sz="3600" dirty="0">
              <a:cs typeface="Calibri"/>
            </a:endParaRPr>
          </a:p>
          <a:p>
            <a:r>
              <a:rPr lang="en-US" sz="3600" dirty="0" err="1">
                <a:cs typeface="Calibri"/>
              </a:rPr>
              <a:t>Prezentację</a:t>
            </a:r>
            <a:r>
              <a:rPr lang="en-US" sz="3600" dirty="0">
                <a:cs typeface="Calibri"/>
              </a:rPr>
              <a:t> </a:t>
            </a:r>
            <a:r>
              <a:rPr lang="en-US" sz="3600" dirty="0" err="1">
                <a:cs typeface="Calibri"/>
              </a:rPr>
              <a:t>przygotował</a:t>
            </a:r>
            <a:r>
              <a:rPr lang="en-US" sz="3600" dirty="0">
                <a:cs typeface="Calibri"/>
              </a:rPr>
              <a:t>  : </a:t>
            </a:r>
          </a:p>
          <a:p>
            <a:endParaRPr lang="en-US" sz="3600" dirty="0">
              <a:cs typeface="Calibri"/>
            </a:endParaRPr>
          </a:p>
          <a:p>
            <a:endParaRPr lang="en-US" sz="3600" dirty="0">
              <a:cs typeface="Calibri"/>
            </a:endParaRPr>
          </a:p>
          <a:p>
            <a:r>
              <a:rPr lang="en-US" sz="3600" dirty="0">
                <a:cs typeface="Calibri"/>
              </a:rPr>
              <a:t>Kamil Sochacki  kl. 8 B</a:t>
            </a:r>
          </a:p>
        </p:txBody>
      </p:sp>
    </p:spTree>
    <p:extLst>
      <p:ext uri="{BB962C8B-B14F-4D97-AF65-F5344CB8AC3E}">
        <p14:creationId xmlns:p14="http://schemas.microsoft.com/office/powerpoint/2010/main" xmlns="" val="140942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Niestandardowy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ŻOŁNIERZE   WYKLĘCI </vt:lpstr>
      <vt:lpstr> ŻOŁNIERZ WYKLETY,  ŻOŁNIERZ NIEZŁOMNY.</vt:lpstr>
      <vt:lpstr>WALKA Z KOMUNISTAMI</vt:lpstr>
      <vt:lpstr>LICZEBNOŚĆ ANTYKOMUNISTYCZNYCH                   GRUP</vt:lpstr>
      <vt:lpstr>PODZIEMIE ANTYKOMUNISTYCZNE</vt:lpstr>
      <vt:lpstr>ŻOŁNIERZE WYKLĘCI - NAJWYŻSZE ODZNACZENIA PAŃSTWOWE</vt:lpstr>
      <vt:lpstr>PAMIĘĆ</vt:lpstr>
      <vt:lpstr>1 MARCA NARODOWY DZIEŃ PAMIĘCI ŻOŁNIERZY WYKLETYCH 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Ż</dc:title>
  <dc:creator>Admin</dc:creator>
  <cp:lastModifiedBy>Jacek</cp:lastModifiedBy>
  <cp:revision>274</cp:revision>
  <dcterms:created xsi:type="dcterms:W3CDTF">2022-03-02T18:01:02Z</dcterms:created>
  <dcterms:modified xsi:type="dcterms:W3CDTF">2022-03-06T20:09:02Z</dcterms:modified>
</cp:coreProperties>
</file>